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65" r:id="rId7"/>
    <p:sldId id="259" r:id="rId8"/>
    <p:sldId id="268" r:id="rId9"/>
    <p:sldId id="257" r:id="rId10"/>
    <p:sldId id="264" r:id="rId11"/>
    <p:sldId id="260" r:id="rId12"/>
    <p:sldId id="271" r:id="rId13"/>
    <p:sldId id="272" r:id="rId14"/>
    <p:sldId id="270"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F173B-F65A-A777-B21D-79C32CCE1DBA}" v="218" dt="2020-02-26T21:17:09.864"/>
    <p1510:client id="{F11CA82D-1E4F-43D1-B8B4-33062DA65C45}" v="114" dt="2020-02-26T19:25:29.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0" d="100"/>
          <a:sy n="110" d="100"/>
        </p:scale>
        <p:origin x="3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4/27/2020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6" name="Picture 5" descr="A picture containing clock, monitor&#10;&#10;Description automatically generated">
            <a:extLst>
              <a:ext uri="{FF2B5EF4-FFF2-40B4-BE49-F238E27FC236}">
                <a16:creationId xmlns:a16="http://schemas.microsoft.com/office/drawing/2014/main" id="{86F244F6-79E4-425C-AE60-7B06D603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449089"/>
            <a:ext cx="4782749" cy="2800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0811291" cy="3416320"/>
          </a:xfrm>
          <a:prstGeom prst="rect">
            <a:avLst/>
          </a:prstGeom>
          <a:noFill/>
        </p:spPr>
        <p:txBody>
          <a:bodyPr wrap="square" rtlCol="0">
            <a:spAutoFit/>
          </a:bodyPr>
          <a:lstStyle/>
          <a:p>
            <a:r>
              <a:rPr lang="en-US" b="1" dirty="0"/>
              <a:t>Alyssa Abrams</a:t>
            </a:r>
            <a:r>
              <a:rPr lang="en-US" dirty="0"/>
              <a:t>: GPS Navigation, Project Management, and Documentation</a:t>
            </a:r>
          </a:p>
          <a:p>
            <a:endParaRPr lang="en-US" dirty="0"/>
          </a:p>
          <a:p>
            <a:r>
              <a:rPr lang="en-US" b="1" dirty="0"/>
              <a:t>Joshua Bonner</a:t>
            </a:r>
            <a:r>
              <a:rPr lang="en-US" dirty="0"/>
              <a:t>: Parking Collision Detection, Electrical Engineering, and Hardware Integration</a:t>
            </a:r>
          </a:p>
          <a:p>
            <a:endParaRPr lang="en-US" dirty="0"/>
          </a:p>
          <a:p>
            <a:r>
              <a:rPr lang="en-US" b="1" dirty="0"/>
              <a:t>Richard Bowser</a:t>
            </a:r>
            <a:r>
              <a:rPr lang="en-US" dirty="0"/>
              <a:t>: On Board Diagnostics, Computer Engineering, and Electrical Engineering</a:t>
            </a:r>
          </a:p>
          <a:p>
            <a:endParaRPr lang="en-US" dirty="0"/>
          </a:p>
          <a:p>
            <a:r>
              <a:rPr lang="en-US" b="1" dirty="0"/>
              <a:t>Jonathon Edsell</a:t>
            </a:r>
            <a:r>
              <a:rPr lang="en-US" dirty="0"/>
              <a:t>: User Interface, Research and Development</a:t>
            </a:r>
          </a:p>
          <a:p>
            <a:endParaRPr lang="en-US" dirty="0"/>
          </a:p>
          <a:p>
            <a:r>
              <a:rPr lang="en-US" b="1" dirty="0"/>
              <a:t>Jacob Gallucci</a:t>
            </a:r>
            <a:r>
              <a:rPr lang="en-US" dirty="0"/>
              <a:t>: Lane Departure Detection, Music Player, and Software Engineering</a:t>
            </a:r>
          </a:p>
          <a:p>
            <a:endParaRPr lang="en-US" dirty="0"/>
          </a:p>
          <a:p>
            <a:r>
              <a:rPr lang="en-US" b="1" dirty="0"/>
              <a:t>Ariel Rupp</a:t>
            </a:r>
            <a:r>
              <a:rPr lang="en-US" dirty="0"/>
              <a:t>: Music Player, GPS Navigation, and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WRAP UP</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p:txBody>
      </p:sp>
    </p:spTree>
    <p:extLst>
      <p:ext uri="{BB962C8B-B14F-4D97-AF65-F5344CB8AC3E}">
        <p14:creationId xmlns:p14="http://schemas.microsoft.com/office/powerpoint/2010/main" val="269224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spTree>
    <p:extLst>
      <p:ext uri="{BB962C8B-B14F-4D97-AF65-F5344CB8AC3E}">
        <p14:creationId xmlns:p14="http://schemas.microsoft.com/office/powerpoint/2010/main" val="80326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sp>
        <p:nvSpPr>
          <p:cNvPr id="3" name="Content Placeholder 2">
            <a:extLst>
              <a:ext uri="{FF2B5EF4-FFF2-40B4-BE49-F238E27FC236}">
                <a16:creationId xmlns:a16="http://schemas.microsoft.com/office/drawing/2014/main" id="{3CE31AC7-8454-4FB8-ABC8-C4CDF6AEA087}"/>
              </a:ext>
            </a:extLst>
          </p:cNvPr>
          <p:cNvSpPr>
            <a:spLocks noGrp="1"/>
          </p:cNvSpPr>
          <p:nvPr>
            <p:ph idx="1"/>
          </p:nvPr>
        </p:nvSpPr>
        <p:spPr>
          <a:xfrm>
            <a:off x="667173" y="646043"/>
            <a:ext cx="8534400" cy="3615267"/>
          </a:xfrm>
        </p:spPr>
        <p:txBody>
          <a:bodyPr/>
          <a:lstStyle/>
          <a:p>
            <a:r>
              <a:rPr lang="en-US" dirty="0"/>
              <a:t>Embedded video demonstration </a:t>
            </a:r>
          </a:p>
        </p:txBody>
      </p:sp>
    </p:spTree>
    <p:extLst>
      <p:ext uri="{BB962C8B-B14F-4D97-AF65-F5344CB8AC3E}">
        <p14:creationId xmlns:p14="http://schemas.microsoft.com/office/powerpoint/2010/main" val="400591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spTree>
    <p:extLst>
      <p:ext uri="{BB962C8B-B14F-4D97-AF65-F5344CB8AC3E}">
        <p14:creationId xmlns:p14="http://schemas.microsoft.com/office/powerpoint/2010/main" val="15972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spTree>
    <p:extLst>
      <p:ext uri="{BB962C8B-B14F-4D97-AF65-F5344CB8AC3E}">
        <p14:creationId xmlns:p14="http://schemas.microsoft.com/office/powerpoint/2010/main" val="3664540969"/>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241</TotalTime>
  <Words>1115</Words>
  <Application>Microsoft Office PowerPoint</Application>
  <PresentationFormat>Widescreen</PresentationFormat>
  <Paragraphs>122</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25</cp:revision>
  <dcterms:created xsi:type="dcterms:W3CDTF">2020-04-27T14:45:20Z</dcterms:created>
  <dcterms:modified xsi:type="dcterms:W3CDTF">2020-04-27T19:55:10Z</dcterms:modified>
</cp:coreProperties>
</file>